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B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624" y="-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95DE-BE0D-4A7D-A316-9F2725154384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hyperlink" Target="mailto:Bheimermann@berlin.k12.wi.us" TargetMode="External"/><Relationship Id="rId7" Type="http://schemas.openxmlformats.org/officeDocument/2006/relationships/hyperlink" Target="http://missheimermann.weebly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399" cy="1005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3785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0846" y="1238319"/>
            <a:ext cx="6322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2CB8AC"/>
                </a:solidFill>
                <a:latin typeface="Marker Felt"/>
                <a:ea typeface="HelloEtchASketch" panose="02000603000000000000" pitchFamily="2" charset="0"/>
                <a:cs typeface="Marker Felt"/>
              </a:rPr>
              <a:t>Meet </a:t>
            </a:r>
            <a:r>
              <a:rPr lang="en-US" sz="4400" b="1" dirty="0" smtClean="0">
                <a:solidFill>
                  <a:srgbClr val="2CB8AC"/>
                </a:solidFill>
                <a:latin typeface="Marker Felt"/>
                <a:ea typeface="HelloEtchASketch" panose="02000603000000000000" pitchFamily="2" charset="0"/>
                <a:cs typeface="Marker Felt"/>
              </a:rPr>
              <a:t>Miss </a:t>
            </a:r>
            <a:r>
              <a:rPr lang="en-US" sz="4400" b="1" dirty="0" err="1" smtClean="0">
                <a:solidFill>
                  <a:srgbClr val="2CB8AC"/>
                </a:solidFill>
                <a:latin typeface="Marker Felt"/>
                <a:ea typeface="HelloEtchASketch" panose="02000603000000000000" pitchFamily="2" charset="0"/>
                <a:cs typeface="Marker Felt"/>
              </a:rPr>
              <a:t>Heimermann</a:t>
            </a:r>
            <a:endParaRPr lang="en-US" sz="4400" b="1" dirty="0">
              <a:solidFill>
                <a:srgbClr val="2CB8AC"/>
              </a:solidFill>
              <a:latin typeface="Marker Felt"/>
              <a:ea typeface="HelloEtchASketch" panose="02000603000000000000" pitchFamily="2" charset="0"/>
              <a:cs typeface="Marker Fe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238" y="2015904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arker Felt"/>
                <a:ea typeface="HelloFirstieBig" panose="02000603000000000000" pitchFamily="2" charset="0"/>
                <a:cs typeface="Marker Felt"/>
              </a:rPr>
              <a:t>Hello!</a:t>
            </a:r>
            <a:endParaRPr lang="en-US" sz="2800" b="1" dirty="0">
              <a:latin typeface="Marker Felt"/>
              <a:ea typeface="HelloFirstieBig" panose="02000603000000000000" pitchFamily="2" charset="0"/>
              <a:cs typeface="Marker Fe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067" y="2441833"/>
            <a:ext cx="4923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I am so excited to be your 4</a:t>
            </a:r>
            <a:r>
              <a:rPr lang="en-US" baseline="30000" dirty="0" smtClean="0">
                <a:solidFill>
                  <a:schemeClr val="tx1"/>
                </a:solidFill>
                <a:latin typeface="Marker Felt"/>
                <a:cs typeface="Marker Fe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 grade teacher. It’s going to be a great year full of new friends, new adventures, and new 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discoveries. I am so eager to begin my third year at Clay </a:t>
            </a:r>
            <a:r>
              <a:rPr lang="en-US" dirty="0" err="1" smtClean="0">
                <a:solidFill>
                  <a:schemeClr val="tx1"/>
                </a:solidFill>
                <a:latin typeface="Marker Felt"/>
                <a:cs typeface="Marker Felt"/>
              </a:rPr>
              <a:t>Lamberton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 with all of you! I 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enjoy reading, 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running, hiking, and spending time with my family and friends.  I am grew up in New Holstein, WI with my mom, dad, and younger brother.  I graduated from the University of Wisconsin- Oshkosh </a:t>
            </a:r>
            <a:r>
              <a:rPr lang="en-US" smtClean="0">
                <a:solidFill>
                  <a:schemeClr val="tx1"/>
                </a:solidFill>
                <a:latin typeface="Marker Felt"/>
                <a:cs typeface="Marker Felt"/>
              </a:rPr>
              <a:t>in 2014, </a:t>
            </a:r>
            <a:r>
              <a:rPr lang="en-US" dirty="0" smtClean="0">
                <a:solidFill>
                  <a:schemeClr val="tx1"/>
                </a:solidFill>
                <a:latin typeface="Marker Felt"/>
                <a:cs typeface="Marker Felt"/>
              </a:rPr>
              <a:t>and have called Clay my teaching home and family ever since!</a:t>
            </a:r>
          </a:p>
          <a:p>
            <a:endParaRPr lang="en-US" dirty="0">
              <a:latin typeface="Marker Felt"/>
              <a:cs typeface="Marker Felt"/>
            </a:endParaRPr>
          </a:p>
          <a:p>
            <a:endParaRPr lang="en-US" dirty="0">
              <a:latin typeface="Marker Felt"/>
              <a:cs typeface="Marker Fe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881" y="5390989"/>
            <a:ext cx="585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arker Felt"/>
                <a:ea typeface="HelloFirstieBig" panose="02000603000000000000" pitchFamily="2" charset="0"/>
                <a:cs typeface="Marker Felt"/>
              </a:rPr>
              <a:t>In </a:t>
            </a:r>
            <a:r>
              <a:rPr lang="en-US" sz="2800" b="1" dirty="0" smtClean="0">
                <a:latin typeface="Marker Felt"/>
                <a:ea typeface="HelloFirstieBig" panose="02000603000000000000" pitchFamily="2" charset="0"/>
                <a:cs typeface="Marker Felt"/>
              </a:rPr>
              <a:t>this classroom..</a:t>
            </a:r>
          </a:p>
          <a:p>
            <a:endParaRPr lang="en-US" sz="2800" dirty="0">
              <a:latin typeface="Marker Felt"/>
              <a:cs typeface="Marker Fe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84" y="5882401"/>
            <a:ext cx="6833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rker Felt"/>
                <a:cs typeface="Marker Felt"/>
              </a:rPr>
              <a:t>You are cared about. I value your ideas, thoughts, and actions. You have unique talents and strengths and I can’t wait for you to share them with your classmates. You will bring so much to our class and I can’t wait to learn more about you! </a:t>
            </a:r>
            <a:endParaRPr lang="en-US" dirty="0" smtClean="0">
              <a:latin typeface="Marker Felt"/>
              <a:cs typeface="Marker Felt"/>
            </a:endParaRPr>
          </a:p>
          <a:p>
            <a:pPr algn="r"/>
            <a:r>
              <a:rPr lang="en-US" dirty="0" smtClean="0">
                <a:latin typeface="Marker Felt"/>
                <a:cs typeface="Marker Felt"/>
              </a:rPr>
              <a:t>-Miss </a:t>
            </a:r>
            <a:r>
              <a:rPr lang="en-US" dirty="0" err="1" smtClean="0">
                <a:latin typeface="Marker Felt"/>
                <a:cs typeface="Marker Felt"/>
              </a:rPr>
              <a:t>Heimermann</a:t>
            </a:r>
            <a:endParaRPr lang="en-US" dirty="0" smtClean="0">
              <a:latin typeface="Marker Felt"/>
              <a:cs typeface="Marker Fe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2957" y="7490958"/>
            <a:ext cx="386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Marker Felt"/>
                <a:ea typeface="HelloFirstieBig" panose="02000603000000000000" pitchFamily="2" charset="0"/>
                <a:cs typeface="Marker Felt"/>
              </a:rPr>
              <a:t>Contact Me:</a:t>
            </a:r>
          </a:p>
        </p:txBody>
      </p:sp>
      <p:pic>
        <p:nvPicPr>
          <p:cNvPr id="2" name="Picture 1" descr="IMG_20160819_231904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3" r="11916"/>
          <a:stretch/>
        </p:blipFill>
        <p:spPr>
          <a:xfrm>
            <a:off x="5080512" y="2270708"/>
            <a:ext cx="2525986" cy="35481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55654" y="7873379"/>
            <a:ext cx="50519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Marker Felt"/>
                <a:cs typeface="Marker Felt"/>
              </a:rPr>
              <a:t>I love to have conversations with parents throughout the year. Please always contact me with any questions or concerns. I want to partner with you in order to best support your child! </a:t>
            </a:r>
            <a:r>
              <a:rPr lang="en-US" sz="1600" dirty="0" smtClean="0">
                <a:solidFill>
                  <a:schemeClr val="tx1"/>
                </a:solidFill>
                <a:latin typeface="Marker Felt"/>
                <a:cs typeface="Marker Felt"/>
                <a:sym typeface="Wingdings" panose="05000000000000000000" pitchFamily="2" charset="2"/>
              </a:rPr>
              <a:t></a:t>
            </a:r>
            <a:endParaRPr lang="en-US" sz="1600" dirty="0">
              <a:latin typeface="Marker Felt"/>
              <a:cs typeface="Marker Felt"/>
              <a:sym typeface="Wingdings" panose="05000000000000000000" pitchFamily="2" charset="2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Marker Felt"/>
                <a:cs typeface="Marker Felt"/>
                <a:sym typeface="Wingdings" panose="05000000000000000000" pitchFamily="2" charset="2"/>
                <a:hlinkClick r:id="rId6"/>
              </a:rPr>
              <a:t>Bheimermann@berlin</a:t>
            </a:r>
            <a:r>
              <a:rPr lang="en-US" sz="1600" dirty="0" smtClean="0">
                <a:latin typeface="Marker Felt"/>
                <a:cs typeface="Marker Felt"/>
                <a:sym typeface="Wingdings" panose="05000000000000000000" pitchFamily="2" charset="2"/>
                <a:hlinkClick r:id="rId6"/>
              </a:rPr>
              <a:t>.k12.wi.us</a:t>
            </a:r>
            <a:endParaRPr lang="en-US" sz="1600" dirty="0" smtClean="0">
              <a:latin typeface="Marker Felt"/>
              <a:cs typeface="Marker Felt"/>
              <a:sym typeface="Wingdings" panose="05000000000000000000" pitchFamily="2" charset="2"/>
            </a:endParaRPr>
          </a:p>
          <a:p>
            <a:pPr algn="ctr"/>
            <a:r>
              <a:rPr lang="en-US" sz="1600" dirty="0">
                <a:latin typeface="Marker Felt"/>
                <a:cs typeface="Marker Felt"/>
              </a:rPr>
              <a:t>Phone: (920) 361- 2442 </a:t>
            </a:r>
            <a:r>
              <a:rPr lang="en-US" sz="1600" dirty="0" err="1">
                <a:latin typeface="Marker Felt"/>
                <a:cs typeface="Marker Felt"/>
              </a:rPr>
              <a:t>ext</a:t>
            </a:r>
            <a:r>
              <a:rPr lang="en-US" sz="1600" dirty="0">
                <a:latin typeface="Marker Felt"/>
                <a:cs typeface="Marker Felt"/>
              </a:rPr>
              <a:t> 2211</a:t>
            </a:r>
          </a:p>
          <a:p>
            <a:pPr algn="ctr"/>
            <a:r>
              <a:rPr lang="en-US" sz="1600" dirty="0">
                <a:latin typeface="Marker Felt"/>
                <a:cs typeface="Marker Felt"/>
              </a:rPr>
              <a:t>Website:  </a:t>
            </a:r>
            <a:r>
              <a:rPr lang="en-US" sz="1600" b="1" dirty="0">
                <a:latin typeface="Marker Felt"/>
                <a:cs typeface="Marker Felt"/>
                <a:hlinkClick r:id="rId7"/>
              </a:rPr>
              <a:t>http://missheimermann.weebly.com</a:t>
            </a:r>
            <a:endParaRPr lang="en-US" sz="1600" dirty="0">
              <a:latin typeface="Marker Felt"/>
              <a:cs typeface="Marker Felt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Marker Felt"/>
              <a:cs typeface="Marker Felt"/>
              <a:sym typeface="Wingdings" panose="05000000000000000000" pitchFamily="2" charset="2"/>
            </a:endParaRPr>
          </a:p>
          <a:p>
            <a:endParaRPr lang="en-US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69316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10273</TotalTime>
  <Words>233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McCarron</dc:creator>
  <cp:lastModifiedBy>Dave</cp:lastModifiedBy>
  <cp:revision>20</cp:revision>
  <cp:lastPrinted>2016-08-23T14:00:37Z</cp:lastPrinted>
  <dcterms:created xsi:type="dcterms:W3CDTF">2016-06-27T00:44:27Z</dcterms:created>
  <dcterms:modified xsi:type="dcterms:W3CDTF">2016-08-23T15:50:47Z</dcterms:modified>
</cp:coreProperties>
</file>